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7" r:id="rId3"/>
    <p:sldId id="308" r:id="rId4"/>
    <p:sldId id="259" r:id="rId5"/>
    <p:sldId id="268" r:id="rId6"/>
    <p:sldId id="269" r:id="rId7"/>
    <p:sldId id="278" r:id="rId8"/>
    <p:sldId id="279" r:id="rId9"/>
    <p:sldId id="280" r:id="rId10"/>
    <p:sldId id="281" r:id="rId11"/>
    <p:sldId id="282" r:id="rId12"/>
    <p:sldId id="277" r:id="rId13"/>
    <p:sldId id="284" r:id="rId14"/>
    <p:sldId id="285" r:id="rId15"/>
    <p:sldId id="293" r:id="rId16"/>
    <p:sldId id="287" r:id="rId17"/>
    <p:sldId id="290" r:id="rId18"/>
    <p:sldId id="292" r:id="rId19"/>
    <p:sldId id="294" r:id="rId20"/>
    <p:sldId id="288" r:id="rId21"/>
    <p:sldId id="296" r:id="rId22"/>
    <p:sldId id="289" r:id="rId23"/>
    <p:sldId id="295" r:id="rId24"/>
    <p:sldId id="297" r:id="rId25"/>
    <p:sldId id="286" r:id="rId26"/>
    <p:sldId id="298" r:id="rId27"/>
    <p:sldId id="299" r:id="rId28"/>
    <p:sldId id="309" r:id="rId29"/>
    <p:sldId id="310" r:id="rId30"/>
    <p:sldId id="300" r:id="rId31"/>
    <p:sldId id="302" r:id="rId32"/>
    <p:sldId id="303" r:id="rId33"/>
    <p:sldId id="305" r:id="rId34"/>
    <p:sldId id="311" r:id="rId35"/>
    <p:sldId id="271" r:id="rId36"/>
    <p:sldId id="274" r:id="rId37"/>
    <p:sldId id="275" r:id="rId38"/>
    <p:sldId id="276" r:id="rId39"/>
    <p:sldId id="301" r:id="rId40"/>
    <p:sldId id="30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099" autoAdjust="0"/>
    <p:restoredTop sz="87011" autoAdjust="0"/>
  </p:normalViewPr>
  <p:slideViewPr>
    <p:cSldViewPr>
      <p:cViewPr varScale="1">
        <p:scale>
          <a:sx n="101" d="100"/>
          <a:sy n="101" d="100"/>
        </p:scale>
        <p:origin x="-19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do cliente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 SOBRE OS PRINCÍPIOS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0" y="5486400"/>
            <a:ext cx="56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Integração Contínua</a:t>
            </a:r>
          </a:p>
          <a:p>
            <a:pPr algn="r"/>
            <a:r>
              <a:rPr lang="pt-BR" sz="4800" b="1" dirty="0" smtClean="0">
                <a:solidFill>
                  <a:schemeClr val="bg1"/>
                </a:solidFill>
              </a:rPr>
              <a:t>Muito Além do Build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n w="28575">
                  <a:noFill/>
                </a:ln>
                <a:latin typeface="+mj-lt"/>
              </a:rPr>
              <a:t>Operações Atômicas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ube_back11.gif (417×29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9" y="152400"/>
            <a:ext cx="9109671" cy="6400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4478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 Lopes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Humano 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Level</a:t>
            </a:r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 21</a:t>
            </a:r>
          </a:p>
          <a:p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@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github.com/</a:t>
            </a:r>
            <a:r>
              <a:rPr lang="pt-BR" sz="44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44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picture-16.png (535×31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72199" cy="3657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Rails Migrations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.Net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53150" cy="415290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684" name="Picture 4" descr="warning.png (1024×1024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228600"/>
            <a:ext cx="5791199" cy="5791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Lagoon at night - Rio de Janeiro, Rio de Janei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9812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Nightly</a:t>
            </a:r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Builds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4400" y="45720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0" dirty="0" smtClean="0">
                <a:latin typeface="Cambria" pitchFamily="18" charset="0"/>
              </a:rPr>
              <a:t>Obrigado!</a:t>
            </a:r>
            <a:endParaRPr lang="en-US" sz="80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juanplopes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r>
              <a:rPr lang="en-US" sz="4800" dirty="0" err="1" smtClean="0">
                <a:solidFill>
                  <a:schemeClr val="bg1"/>
                </a:solidFill>
              </a:rPr>
              <a:t>ci</a:t>
            </a:r>
            <a:r>
              <a:rPr lang="en-US" sz="4800" dirty="0" smtClean="0">
                <a:solidFill>
                  <a:schemeClr val="bg1"/>
                </a:solidFill>
              </a:rPr>
              <a:t>-</a:t>
            </a:r>
            <a:r>
              <a:rPr lang="en-US" sz="4800" dirty="0" err="1" smtClean="0">
                <a:solidFill>
                  <a:schemeClr val="bg1"/>
                </a:solidFill>
              </a:rPr>
              <a:t>alem</a:t>
            </a:r>
            <a:r>
              <a:rPr lang="en-US" sz="4800" dirty="0" smtClean="0">
                <a:solidFill>
                  <a:schemeClr val="bg1"/>
                </a:solidFill>
              </a:rPr>
              <a:t>-do-build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066800"/>
            <a:ext cx="9144000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Ferramentas</a:t>
            </a:r>
            <a:endParaRPr lang="en-US" sz="4000" b="1" dirty="0">
              <a:ln w="28575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3340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latin typeface="+mj-lt"/>
              </a:rPr>
              <a:t>Unidade</a:t>
            </a:r>
            <a:r>
              <a:rPr lang="en-US" sz="4000" b="1" dirty="0" smtClean="0">
                <a:ln w="28575">
                  <a:noFill/>
                </a:ln>
                <a:latin typeface="+mj-lt"/>
              </a:rPr>
              <a:t> de </a:t>
            </a:r>
            <a:r>
              <a:rPr lang="en-US" sz="4000" b="1" dirty="0" err="1" smtClean="0">
                <a:ln w="28575">
                  <a:noFill/>
                </a:ln>
                <a:latin typeface="+mj-lt"/>
              </a:rPr>
              <a:t>Trabalho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28575">
                  <a:noFill/>
                </a:ln>
                <a:latin typeface="+mj-lt"/>
              </a:rPr>
              <a:t>Mainline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273</Words>
  <Application>Microsoft Office PowerPoint</Application>
  <PresentationFormat>On-screen Show (4:3)</PresentationFormat>
  <Paragraphs>107</Paragraphs>
  <Slides>40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JLopes</cp:lastModifiedBy>
  <cp:revision>193</cp:revision>
  <dcterms:created xsi:type="dcterms:W3CDTF">2010-10-27T15:35:52Z</dcterms:created>
  <dcterms:modified xsi:type="dcterms:W3CDTF">2010-11-18T02:24:32Z</dcterms:modified>
</cp:coreProperties>
</file>